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3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365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788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5693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420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8253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1069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5821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7353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759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196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419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376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733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345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382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890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005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703E8B1-D1B6-4F3E-97EC-6C3393F238EA}" type="datetimeFigureOut">
              <a:rPr lang="uk-UA" smtClean="0"/>
              <a:t>13.08.2020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6AFB3AE-EAC0-42A2-9AFA-45C8413F53C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422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2300" y="1300785"/>
            <a:ext cx="9818688" cy="2509213"/>
          </a:xfrm>
        </p:spPr>
        <p:txBody>
          <a:bodyPr>
            <a:normAutofit/>
          </a:bodyPr>
          <a:lstStyle/>
          <a:p>
            <a:r>
              <a:rPr lang="uk-UA" sz="5400" b="1" dirty="0" smtClean="0"/>
              <a:t>Нанохімія </a:t>
            </a:r>
            <a:r>
              <a:rPr lang="uk-UA" sz="5400" b="1" dirty="0"/>
              <a:t>лікарських препаратів</a:t>
            </a:r>
            <a:endParaRPr lang="uk-UA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557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1700" y="413435"/>
            <a:ext cx="10668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/>
              <a:t>Предметом</a:t>
            </a:r>
            <a:r>
              <a:rPr lang="uk-UA" sz="3200" dirty="0"/>
              <a:t> вивчення навчальної дисципліни є теоретичні основи про наноматеріали, їхнє одержання та використання для виробництва лікарських препаратів, для отримання корисних речовин та тест-систем.</a:t>
            </a:r>
          </a:p>
          <a:p>
            <a:endParaRPr lang="uk-UA" sz="3200" b="1" u="sng" dirty="0" smtClean="0"/>
          </a:p>
          <a:p>
            <a:r>
              <a:rPr lang="uk-UA" sz="3200" dirty="0" smtClean="0"/>
              <a:t>Метою </a:t>
            </a:r>
            <a:r>
              <a:rPr lang="uk-UA" sz="3200" dirty="0"/>
              <a:t>викладання навчальної дисципліни «Нанотехнології та наноматеріали в фармації» є формування системи знань з нанотехнології лікарських препаратів, одержання речовин, засобів аналізів та профілактики.</a:t>
            </a:r>
          </a:p>
          <a:p>
            <a:r>
              <a:rPr lang="uk-UA" sz="2400" dirty="0"/>
              <a:t> 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8051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9400" y="79622"/>
            <a:ext cx="11582400" cy="635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Основними </a:t>
            </a:r>
            <a:r>
              <a:rPr lang="uk-UA" sz="2400" dirty="0"/>
              <a:t>завданнями вивчення дисципліни</a:t>
            </a:r>
          </a:p>
          <a:p>
            <a:pPr indent="44958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 завдання: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сформувати у студентів знання з теоретичних основ нанотехнології;</a:t>
            </a:r>
            <a:endParaRPr lang="uk-UA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забезпечити оволодіння студентами технікою виконання основних розрахунків для отримання різних лікарських речовин з наноматеріалів;</a:t>
            </a:r>
            <a:endParaRPr lang="uk-UA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визначати перспективи сучасних нанотехнологій для виробництва антибіотиків, вакцин, гормонів,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моноклональних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антитіл, вітамінів</a:t>
            </a:r>
            <a:endParaRPr lang="uk-UA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оцінювати ризики та біологічну небезпеку</a:t>
            </a:r>
            <a:endParaRPr lang="uk-UA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загальну методологію отримання лікарських препаратів</a:t>
            </a:r>
            <a:endParaRPr lang="uk-UA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особливості виділення та очищення цільового продукту</a:t>
            </a:r>
            <a:endParaRPr lang="uk-UA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забезпечити підготовчу теоретичну базу для оволодіння студентами наступних спеціальних фармацевтичних дисциплін – фармацевтичної хімії, технологія ліків, фармакогнозія, аптечна технологія ліків, а також надати студентам основних хімічних знань, необхідних для розуміння і засвоєння ряду медико-біологічних та хімічних дисциплін, що вивчаються в подальших курсах.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0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9600" y="0"/>
            <a:ext cx="10833100" cy="650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 завдання: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курс нанотехнологій та наноматеріалів у фармації повинен сформувати у студентів вміння та навички планувати та розраховувати середовище та умови для отримання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нанооб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єктів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застосовувати методи антисептики для дезінфекції інструментів, середовищ та стерильного боксу;</a:t>
            </a:r>
            <a:endParaRPr lang="uk-UA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навчити студентів застосовувати набуті знання для отримання лікарських засобів та препаратів;</a:t>
            </a:r>
            <a:endParaRPr lang="uk-UA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навчити користуватись відповідною апаратурою та приладами і установками для отримання наноматеріалів;</a:t>
            </a:r>
            <a:endParaRPr lang="uk-UA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обирати найбільш відповідний для досліджень і виробництва у галузі нанотехнології об’єкт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розраховувати виробничі можливості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нанореакторів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вміти розрізняти природні та штучно створені хімічні речовини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вивчити вплив нових матеріалів на природне середовище та можливості їх утилізації</a:t>
            </a:r>
          </a:p>
        </p:txBody>
      </p:sp>
    </p:spTree>
    <p:extLst>
      <p:ext uri="{BB962C8B-B14F-4D97-AF65-F5344CB8AC3E}">
        <p14:creationId xmlns:p14="http://schemas.microsoft.com/office/powerpoint/2010/main" val="282652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4500" y="177443"/>
            <a:ext cx="1144270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 КУРСУ</a:t>
            </a:r>
          </a:p>
          <a:p>
            <a:pPr algn="ctr">
              <a:lnSpc>
                <a:spcPct val="150000"/>
              </a:lnSpc>
            </a:pPr>
            <a:r>
              <a:rPr lang="uk-UA" b="1" dirty="0"/>
              <a:t>Змістовий модуль 1. Основи нанотехнології.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uk-UA" b="1" dirty="0"/>
              <a:t>Нанотехнології і </a:t>
            </a:r>
            <a:r>
              <a:rPr lang="uk-UA" b="1" dirty="0" err="1"/>
              <a:t>наноструктуровані</a:t>
            </a:r>
            <a:r>
              <a:rPr lang="uk-UA" b="1" dirty="0"/>
              <a:t> матеріали.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uk-UA" b="1" dirty="0"/>
              <a:t>Фізико-хімічні властивості наноматеріалів.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uk-UA" b="1" dirty="0"/>
              <a:t>Технології синтезу наноматеріалів.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uk-UA" b="1" dirty="0"/>
              <a:t>Напівпровідникові </a:t>
            </a:r>
            <a:r>
              <a:rPr lang="uk-UA" b="1" dirty="0" err="1"/>
              <a:t>нанокристали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uk-UA" b="1" dirty="0" err="1"/>
              <a:t>Низьковимірні</a:t>
            </a:r>
            <a:r>
              <a:rPr lang="uk-UA" b="1" dirty="0"/>
              <a:t> провідники і напівпровідники.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uk-UA" b="1" dirty="0" err="1"/>
              <a:t>Нанокаталізатори</a:t>
            </a:r>
            <a:endParaRPr lang="uk-UA" dirty="0"/>
          </a:p>
          <a:p>
            <a:pPr algn="ctr">
              <a:lnSpc>
                <a:spcPct val="150000"/>
              </a:lnSpc>
            </a:pPr>
            <a:r>
              <a:rPr lang="uk-UA" b="1" dirty="0"/>
              <a:t>Змістовий модуль 2. Практичне використання наноматеріалів. </a:t>
            </a:r>
            <a:r>
              <a:rPr lang="uk-UA" b="1" dirty="0" err="1"/>
              <a:t>Нанофармація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uk-UA" b="1" dirty="0" err="1"/>
              <a:t>Наноструктуровані</a:t>
            </a:r>
            <a:r>
              <a:rPr lang="uk-UA" b="1" dirty="0"/>
              <a:t> магнітні та карбонові матеріали у фармації. 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uk-UA" b="1" dirty="0"/>
              <a:t>Методи дослідження наноструктур.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uk-UA" b="1" dirty="0"/>
              <a:t>Практичне застосування наноструктур у фармації.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42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419101"/>
            <a:ext cx="7823200" cy="46593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0200" y="5575300"/>
            <a:ext cx="9563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/>
              <a:t>Чекаємо Вас на нашому </a:t>
            </a:r>
            <a:r>
              <a:rPr lang="uk-UA" sz="4400" dirty="0" smtClean="0"/>
              <a:t>курсі!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224246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525</TotalTime>
  <Words>331</Words>
  <Application>Microsoft Office PowerPoint</Application>
  <PresentationFormat>Широкоэкранный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Tw Cen MT</vt:lpstr>
      <vt:lpstr>Капля</vt:lpstr>
      <vt:lpstr>Нанохімія лікарських препаратів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16</cp:revision>
  <dcterms:created xsi:type="dcterms:W3CDTF">2020-08-12T13:34:10Z</dcterms:created>
  <dcterms:modified xsi:type="dcterms:W3CDTF">2020-08-13T06:49:05Z</dcterms:modified>
</cp:coreProperties>
</file>